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206AB-525B-4558-B8EE-150D042D7EBE}" type="datetimeFigureOut">
              <a:rPr lang="en-US" smtClean="0"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8CADD-7671-4681-97DE-E7C3085963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Other civil rights movements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is the most important right that you have?  Why?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three stations set up around the room.  </a:t>
            </a:r>
          </a:p>
          <a:p>
            <a:r>
              <a:rPr lang="en-US" dirty="0" smtClean="0"/>
              <a:t>Fill out your graphic organizer once you read the reading at each station.</a:t>
            </a:r>
          </a:p>
          <a:p>
            <a:r>
              <a:rPr lang="en-US" dirty="0" smtClean="0"/>
              <a:t>Keep in mind  how these movements were similar to or different from the Civil Rights Movement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Similarities and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Each group is going to receive a sheet of paper.  </a:t>
            </a:r>
          </a:p>
          <a:p>
            <a:r>
              <a:rPr lang="en-US" dirty="0" smtClean="0"/>
              <a:t>You should label it like the sample on the board.</a:t>
            </a:r>
          </a:p>
          <a:p>
            <a:r>
              <a:rPr lang="en-US" dirty="0" smtClean="0"/>
              <a:t>As a group come up with similarities of all the movements and things that were individual to just that movement.</a:t>
            </a:r>
          </a:p>
          <a:p>
            <a:r>
              <a:rPr lang="en-US" dirty="0" smtClean="0"/>
              <a:t>Pick one person to write.  When you pick that person I will come around and give you a Marker.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and Contrasting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 </a:t>
            </a:r>
            <a:r>
              <a:rPr lang="en-US" dirty="0"/>
              <a:t>a short essay describing each of the movements we have talked about. </a:t>
            </a:r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rite 1-2 paragraphs. </a:t>
            </a:r>
          </a:p>
          <a:p>
            <a:r>
              <a:rPr lang="en-US" dirty="0" smtClean="0"/>
              <a:t>Describe each of the movements</a:t>
            </a:r>
            <a:endParaRPr lang="en-US" dirty="0" smtClean="0"/>
          </a:p>
          <a:p>
            <a:r>
              <a:rPr lang="en-US" dirty="0" smtClean="0"/>
              <a:t>Include at least 2 similarities that all the movements share.</a:t>
            </a:r>
          </a:p>
          <a:p>
            <a:r>
              <a:rPr lang="en-US" dirty="0" smtClean="0"/>
              <a:t>Decide </a:t>
            </a:r>
            <a:r>
              <a:rPr lang="en-US" dirty="0"/>
              <a:t>which </a:t>
            </a:r>
            <a:r>
              <a:rPr lang="en-US" dirty="0" smtClean="0"/>
              <a:t>movement you believe was the most  effective and why.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4324</TotalTime>
  <Words>174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Other civil rights movements</vt:lpstr>
      <vt:lpstr>Warm-up</vt:lpstr>
      <vt:lpstr>Stations</vt:lpstr>
      <vt:lpstr>Similarities and Differences</vt:lpstr>
      <vt:lpstr>Comparing and Contrasting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civil rights movements</dc:title>
  <dc:creator>Sejal</dc:creator>
  <cp:lastModifiedBy>Sejal</cp:lastModifiedBy>
  <cp:revision>2</cp:revision>
  <dcterms:created xsi:type="dcterms:W3CDTF">2010-05-09T23:34:33Z</dcterms:created>
  <dcterms:modified xsi:type="dcterms:W3CDTF">2010-05-12T23:38:46Z</dcterms:modified>
</cp:coreProperties>
</file>